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dolescent-Healt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dolescent-Healt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dolescent-Healt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dolescent-Healt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dolescent-Healt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dolescent-Healt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dolescent-Healt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dolescent-Healt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dolescent-Healt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dolescent-Healt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dolescent-Healt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dolescent-Healt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dolescent-Healt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dolescent-Healt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dolescent-Healt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dolescent-Healt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dolescent-Healt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dolescent-Healt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dolescent-Healt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dolescent-Healt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dolescent-Healt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dolescent-Healt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dolescent-Healt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dolescent-Healt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dolescent-Healt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dolescent-Healt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dolescent-Healt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dolescent-Healt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dolescent-Healt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dolescent-Healt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dolescent-Healt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dolescent-Healt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dolescent-Healt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dolescent-Healt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dolescent-Healt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dolescent-Healt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dolescent-Healt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dolescent-Healt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dolescent-Healt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dolescent-Healt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dolescent-Healt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dolescent-Health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dolescent-Health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dolescent-Health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dolescent-Healt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dolescent-Health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dolescent-Health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dolescent-Health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dolescent-Health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dolescent-Health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Adolescent-Health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Adolescent-Health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Adolescent-Health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Adolescent-Health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Adolescent-Health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dolescent-Healt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Adolescent-Health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Adolescent-Health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Adolescent-Health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Adolescent-Health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dolescent-Healt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dolescent-Healt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dolescent-Healt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2025-01-29T15:35:20Z</dcterms:modified>
  <cp:category/>
</cp:coreProperties>
</file>